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73" r:id="rId7"/>
    <p:sldId id="270" r:id="rId8"/>
    <p:sldId id="271" r:id="rId9"/>
    <p:sldId id="272" r:id="rId10"/>
    <p:sldId id="274" r:id="rId11"/>
    <p:sldId id="275" r:id="rId12"/>
    <p:sldId id="258" r:id="rId13"/>
    <p:sldId id="259" r:id="rId14"/>
    <p:sldId id="260" r:id="rId15"/>
    <p:sldId id="276" r:id="rId16"/>
    <p:sldId id="277" r:id="rId17"/>
    <p:sldId id="278" r:id="rId18"/>
    <p:sldId id="27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FAED9-739C-4D68-B1F7-C400024DF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FBB76E-6423-439E-A2A5-932F23BFED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DE7D8-3459-4323-A764-58FB16482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5871-6AA4-494E-9715-9334A69ADB9A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049E0-1576-40C8-99E2-B6C468FFF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FDC11-D8B3-459D-9C5C-11BB8EB35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60D24-D5E2-429E-87BE-EB03CF953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17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5AE3B-F870-4AF7-A48E-EE2762B72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A94046-E3AE-4C95-92FD-CE15FAC55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5D77-2FEA-4A14-8074-57E128958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5871-6AA4-494E-9715-9334A69ADB9A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E1605-A358-45FB-8133-B352BD920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A7E80-DA58-4F1F-A396-DBB4B523F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60D24-D5E2-429E-87BE-EB03CF953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95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393529-50C0-4127-B65D-7200CDF64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16ACF9-4786-43E9-A465-0F1203C5A7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5B914-B104-4529-8ED5-5485CD719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5871-6AA4-494E-9715-9334A69ADB9A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ECE8A-61C7-4BFF-AB01-496207B36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4282E-89B1-4418-976B-4B6A1941B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60D24-D5E2-429E-87BE-EB03CF953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535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547E6-7284-4DCA-8980-54D1FA2D8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E19D5-27C6-47B2-B56D-6D4765DCC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4228-0FDC-41B1-A71F-57B68253B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5871-6AA4-494E-9715-9334A69ADB9A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A0C17-B597-4268-AAD0-5484A1079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74713-DA71-42F4-ADF3-DEBEF90CD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60D24-D5E2-429E-87BE-EB03CF953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CB609-3BBD-4B5A-9F36-542F97AEC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8836C3-C9CB-4581-BF97-D6B2CFB8F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78049F-481D-433F-A376-6D1B5A777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5871-6AA4-494E-9715-9334A69ADB9A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999DF-69C8-4F5C-9780-6B937A1BA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98F7D-0070-41D7-99BD-F0C1359EF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60D24-D5E2-429E-87BE-EB03CF953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872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D3DA8-015F-4117-AEFF-A76041086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59639-6693-4812-8108-ED7BD1F474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855FAC-D22B-4D66-801E-9F8029EA4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9F132F-63EC-4E2B-B964-1FA3520F6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5871-6AA4-494E-9715-9334A69ADB9A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10192E-74CE-456A-BD9D-1775480FE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80A775-67A7-4DD5-8769-8B8F0895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60D24-D5E2-429E-87BE-EB03CF953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19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2B92E-8330-4F72-9F07-9C26C995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5AC57-DE91-4BB7-8707-7BAF1CA3B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232E09-E74A-4D0F-87B8-36A826785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BFBF88-EC14-4B58-A927-D5D766E24F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A20FCA-3822-476D-9EA7-5E58C50456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4ACDD-BA23-432B-94D6-3A7B2CCFD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5871-6AA4-494E-9715-9334A69ADB9A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652A0F-791B-4668-8973-3BA24AB57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2D6AA4-22F0-4E75-A749-605DCDD8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60D24-D5E2-429E-87BE-EB03CF953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259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33D0F-A463-4E0C-94B3-A5A9D6113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4E2F71-F005-4B44-9F0A-734E783DF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5871-6AA4-494E-9715-9334A69ADB9A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93A84B-DCEF-4183-AA48-AC1D20B8B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C64219-A047-4516-AA5C-0FCE121AB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60D24-D5E2-429E-87BE-EB03CF953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68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64B44F-3D61-48AE-A675-1DE93AE67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5871-6AA4-494E-9715-9334A69ADB9A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B9DC5B-1BE0-433A-970C-9611CA9BB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F3E80A-6CEF-4339-A50C-B5BA56EC6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60D24-D5E2-429E-87BE-EB03CF953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10369-EC8B-4F16-B7B6-2225EBAEE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A14DB-FA8B-4634-9698-9A0822E22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6F1EF4-0050-45A8-9FE1-C7BB33459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2AB27-0A38-47E6-B5AC-95416655F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5871-6AA4-494E-9715-9334A69ADB9A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FAFACF-3FBB-4CBA-A51A-764541727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701C96-A915-42B9-BBF6-D50F477CE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60D24-D5E2-429E-87BE-EB03CF953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89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0D6C7-9815-468B-B776-97B139319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058EFE-115D-420F-8D82-259A4C4D5A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4F5CA8-6B56-4A30-BE3D-D1AB440A83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396769-159F-4CB8-8A80-C215457BF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5871-6AA4-494E-9715-9334A69ADB9A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4EB235-4D10-48CD-A0BA-D987D02F6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C9C306-51B8-4D1D-9517-EA06636A7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60D24-D5E2-429E-87BE-EB03CF953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7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D62526-11AA-456B-A3CD-A9E37686C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BDC761-F36C-4E89-8E22-59DFDD34B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85DBF-0C07-4CF2-BCC4-E5CF84C6A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05871-6AA4-494E-9715-9334A69ADB9A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80AB6-B36C-4D3D-9449-1D480CC280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BFEF1-2A61-4F0D-989B-0F2BB2469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60D24-D5E2-429E-87BE-EB03CF953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216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6434C-611B-4A19-954E-6AF105C5BC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HW6.2 Graphing Absolute Value Equations: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A8DBBE-FF34-47DC-B86D-74D35D6C3B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4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C3C3944-3834-4957-A5F0-DFDCB22C1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433" y="138052"/>
            <a:ext cx="11878057" cy="1214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589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4DBEE-FE80-48FD-9E98-D2090B8F7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244475"/>
            <a:ext cx="7639050" cy="8128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7. Solve each of the following equations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13F8D1-5730-44E7-BD63-506482B31F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850" y="838141"/>
            <a:ext cx="5372850" cy="83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546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4DBEE-FE80-48FD-9E98-D2090B8F7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244475"/>
            <a:ext cx="7639050" cy="8128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7. Solve each of the following equations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72EF8EF-68E0-42C2-833A-049AD22BE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579" y="757185"/>
            <a:ext cx="4591691" cy="752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018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4DBEE-FE80-48FD-9E98-D2090B8F7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244475"/>
            <a:ext cx="7639050" cy="8128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7. Solve each of the following equations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80A0158-BB5D-4113-9533-7ED5260752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892" y="823866"/>
            <a:ext cx="3889609" cy="766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762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4DBEE-FE80-48FD-9E98-D2090B8F7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244475"/>
            <a:ext cx="7639050" cy="8128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7. Solve each of the following equations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178A70-0EC1-41B7-AE27-D61E3C3292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264" y="704811"/>
            <a:ext cx="3552482" cy="92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7424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4DBEE-FE80-48FD-9E98-D2090B8F7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244475"/>
            <a:ext cx="7639050" cy="8128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7. Solve each of the following equations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7CC18A-ED2E-4A12-BB67-6091840589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440" y="800059"/>
            <a:ext cx="4916549" cy="88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376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1A82CB-DB63-45C6-861A-4807004611C3}"/>
              </a:ext>
            </a:extLst>
          </p:cNvPr>
          <p:cNvSpPr/>
          <p:nvPr/>
        </p:nvSpPr>
        <p:spPr>
          <a:xfrm>
            <a:off x="371474" y="238810"/>
            <a:ext cx="107156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Graph each absolute value function.  Find the x-intercept and then state the piece wise function</a:t>
            </a:r>
            <a:endParaRPr lang="en-US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012E7626-9AD1-4C6C-93D7-4BC383490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414FABE-9DF9-4A28-9DCD-81A8F0E0C8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281596"/>
              </p:ext>
            </p:extLst>
          </p:nvPr>
        </p:nvGraphicFramePr>
        <p:xfrm>
          <a:off x="5772150" y="1009649"/>
          <a:ext cx="5867400" cy="5223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Bitmap Image" r:id="rId3" imgW="5323810" imgH="4742857" progId="Paint.Picture">
                  <p:embed/>
                </p:oleObj>
              </mc:Choice>
              <mc:Fallback>
                <p:oleObj name="Bitmap Image" r:id="rId3" imgW="5323810" imgH="4742857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1009649"/>
                        <a:ext cx="5867400" cy="5223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9A72CAC1-0476-4C74-BF3E-B800B0A7EE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148" y="671481"/>
            <a:ext cx="3198011" cy="719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965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1A82CB-DB63-45C6-861A-4807004611C3}"/>
              </a:ext>
            </a:extLst>
          </p:cNvPr>
          <p:cNvSpPr/>
          <p:nvPr/>
        </p:nvSpPr>
        <p:spPr>
          <a:xfrm>
            <a:off x="371474" y="238810"/>
            <a:ext cx="107156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Graph each absolute value function.  Find the x-intercept and then state the piece wise function</a:t>
            </a:r>
            <a:endParaRPr lang="en-US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012E7626-9AD1-4C6C-93D7-4BC383490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414FABE-9DF9-4A28-9DCD-81A8F0E0C8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2150" y="1009649"/>
          <a:ext cx="5867400" cy="5223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Bitmap Image" r:id="rId3" imgW="5323810" imgH="4742857" progId="Paint.Picture">
                  <p:embed/>
                </p:oleObj>
              </mc:Choice>
              <mc:Fallback>
                <p:oleObj name="Bitmap Image" r:id="rId3" imgW="5323810" imgH="4742857" progId="Paint.Picture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414FABE-9DF9-4A28-9DCD-81A8F0E0C8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1009649"/>
                        <a:ext cx="5867400" cy="5223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5B136F34-6783-4CC2-BD88-130BB23AEE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085" y="657194"/>
            <a:ext cx="2783099" cy="609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677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1A82CB-DB63-45C6-861A-4807004611C3}"/>
              </a:ext>
            </a:extLst>
          </p:cNvPr>
          <p:cNvSpPr/>
          <p:nvPr/>
        </p:nvSpPr>
        <p:spPr>
          <a:xfrm>
            <a:off x="371474" y="238810"/>
            <a:ext cx="107156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Graph each absolute value function.  Find the x-intercept and then state the piece wise function</a:t>
            </a:r>
            <a:endParaRPr lang="en-US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012E7626-9AD1-4C6C-93D7-4BC383490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414FABE-9DF9-4A28-9DCD-81A8F0E0C8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2150" y="1009649"/>
          <a:ext cx="5867400" cy="5223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Bitmap Image" r:id="rId3" imgW="5323810" imgH="4742857" progId="Paint.Picture">
                  <p:embed/>
                </p:oleObj>
              </mc:Choice>
              <mc:Fallback>
                <p:oleObj name="Bitmap Image" r:id="rId3" imgW="5323810" imgH="4742857" progId="Paint.Picture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414FABE-9DF9-4A28-9DCD-81A8F0E0C8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1009649"/>
                        <a:ext cx="5867400" cy="5223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90D9223F-7E0A-43DB-A5D9-ED0A9CC2C6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522" y="638140"/>
            <a:ext cx="2567483" cy="69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983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1A82CB-DB63-45C6-861A-4807004611C3}"/>
              </a:ext>
            </a:extLst>
          </p:cNvPr>
          <p:cNvSpPr/>
          <p:nvPr/>
        </p:nvSpPr>
        <p:spPr>
          <a:xfrm>
            <a:off x="371474" y="238810"/>
            <a:ext cx="107156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Graph each absolute value function.  Find the x-intercept and then state the piece wise function</a:t>
            </a:r>
            <a:endParaRPr lang="en-US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012E7626-9AD1-4C6C-93D7-4BC383490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414FABE-9DF9-4A28-9DCD-81A8F0E0C8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2150" y="1009649"/>
          <a:ext cx="5867400" cy="5223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Bitmap Image" r:id="rId3" imgW="5323810" imgH="4742857" progId="Paint.Picture">
                  <p:embed/>
                </p:oleObj>
              </mc:Choice>
              <mc:Fallback>
                <p:oleObj name="Bitmap Image" r:id="rId3" imgW="5323810" imgH="4742857" progId="Paint.Picture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414FABE-9DF9-4A28-9DCD-81A8F0E0C8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1009649"/>
                        <a:ext cx="5867400" cy="5223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9CA030C7-2D9E-43D9-AA1F-4DC92AF36C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4669" y="700051"/>
            <a:ext cx="2375739" cy="73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547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1A82CB-DB63-45C6-861A-4807004611C3}"/>
              </a:ext>
            </a:extLst>
          </p:cNvPr>
          <p:cNvSpPr/>
          <p:nvPr/>
        </p:nvSpPr>
        <p:spPr>
          <a:xfrm>
            <a:off x="371474" y="238810"/>
            <a:ext cx="107156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Graph each absolute value function.  Find the x-intercept and then state the piece wise function</a:t>
            </a:r>
            <a:endParaRPr lang="en-US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012E7626-9AD1-4C6C-93D7-4BC383490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414FABE-9DF9-4A28-9DCD-81A8F0E0C8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2150" y="1009649"/>
          <a:ext cx="5867400" cy="5223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Bitmap Image" r:id="rId3" imgW="5323810" imgH="4742857" progId="Paint.Picture">
                  <p:embed/>
                </p:oleObj>
              </mc:Choice>
              <mc:Fallback>
                <p:oleObj name="Bitmap Image" r:id="rId3" imgW="5323810" imgH="4742857" progId="Paint.Picture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414FABE-9DF9-4A28-9DCD-81A8F0E0C8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1009649"/>
                        <a:ext cx="5867400" cy="5223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55B2ACD8-9B06-46EB-8838-544A7371B3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481" y="571460"/>
            <a:ext cx="3581555" cy="91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093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1A82CB-DB63-45C6-861A-4807004611C3}"/>
              </a:ext>
            </a:extLst>
          </p:cNvPr>
          <p:cNvSpPr/>
          <p:nvPr/>
        </p:nvSpPr>
        <p:spPr>
          <a:xfrm>
            <a:off x="371474" y="238810"/>
            <a:ext cx="107156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Graph each absolute value function.  Find the x-intercept and then state the piece wise function</a:t>
            </a:r>
            <a:endParaRPr lang="en-US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012E7626-9AD1-4C6C-93D7-4BC383490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414FABE-9DF9-4A28-9DCD-81A8F0E0C8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2150" y="1009649"/>
          <a:ext cx="5867400" cy="5223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Bitmap Image" r:id="rId3" imgW="5323810" imgH="4742857" progId="Paint.Picture">
                  <p:embed/>
                </p:oleObj>
              </mc:Choice>
              <mc:Fallback>
                <p:oleObj name="Bitmap Image" r:id="rId3" imgW="5323810" imgH="4742857" progId="Paint.Picture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414FABE-9DF9-4A28-9DCD-81A8F0E0C8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1009649"/>
                        <a:ext cx="5867400" cy="5223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50952D0-D5DD-48EF-8D9D-D0419BC320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903" y="633374"/>
            <a:ext cx="3095368" cy="738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078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1A82CB-DB63-45C6-861A-4807004611C3}"/>
              </a:ext>
            </a:extLst>
          </p:cNvPr>
          <p:cNvSpPr/>
          <p:nvPr/>
        </p:nvSpPr>
        <p:spPr>
          <a:xfrm>
            <a:off x="371474" y="238810"/>
            <a:ext cx="107156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Graph each absolute value function.  Find the x-intercept and then state the piece wise function</a:t>
            </a:r>
            <a:endParaRPr lang="en-US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012E7626-9AD1-4C6C-93D7-4BC383490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414FABE-9DF9-4A28-9DCD-81A8F0E0C8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2150" y="1009649"/>
          <a:ext cx="5867400" cy="5223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Bitmap Image" r:id="rId3" imgW="5323810" imgH="4742857" progId="Paint.Picture">
                  <p:embed/>
                </p:oleObj>
              </mc:Choice>
              <mc:Fallback>
                <p:oleObj name="Bitmap Image" r:id="rId3" imgW="5323810" imgH="4742857" progId="Paint.Picture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414FABE-9DF9-4A28-9DCD-81A8F0E0C8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1009649"/>
                        <a:ext cx="5867400" cy="5223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BF406270-375F-4C78-97AA-6A58A66FB3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463" y="671452"/>
            <a:ext cx="3391373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271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FD3E117-88DC-48D7-887C-91C5A43F8F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58" y="314288"/>
            <a:ext cx="11080901" cy="96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144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6" ma:contentTypeDescription="Create a new document." ma:contentTypeScope="" ma:versionID="54bd44896cfccb1475f10c267e8c7d46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d6e0930fe37cb96454f944250911edb2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_activity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Props1.xml><?xml version="1.0" encoding="utf-8"?>
<ds:datastoreItem xmlns:ds="http://schemas.openxmlformats.org/officeDocument/2006/customXml" ds:itemID="{53FF2177-3760-4420-A55B-9217E87F0E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B30DBCF-7D4C-4335-8B13-E0FE5B9299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229171-E31F-4784-A9D2-67640177AC11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592969b-b9e0-4bc7-baa3-fba5b5725717"/>
    <ds:schemaRef ds:uri="http://purl.org/dc/terms/"/>
    <ds:schemaRef ds:uri="d00fb86e-a52e-4f2f-9300-62c8872f8705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158</Words>
  <Application>Microsoft Office PowerPoint</Application>
  <PresentationFormat>Widescreen</PresentationFormat>
  <Paragraphs>13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Paintbrush Picture</vt:lpstr>
      <vt:lpstr>HW6.2 Graphing Absolute Value Equations: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HW6.2 Graphing Absolute Value Equations:</dc:title>
  <dc:creator>Danny Young</dc:creator>
  <cp:lastModifiedBy>Danny Young</cp:lastModifiedBy>
  <cp:revision>1</cp:revision>
  <dcterms:created xsi:type="dcterms:W3CDTF">2023-05-05T04:14:19Z</dcterms:created>
  <dcterms:modified xsi:type="dcterms:W3CDTF">2023-05-05T04:21:35Z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